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B810E-8FEF-477D-8462-3BEF0E93F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A4076C-018C-4F08-AEFB-E2A273AAB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2E11CA-D222-41CE-BAD4-A54BD9E6B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82BEB-EDC3-4B0B-B9B4-2AC2E9959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DBE05-0885-4317-98D5-A13CA2EC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673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FD673-E681-4C55-9C00-29871792F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4773C9-81CE-4B2F-B393-6242877D9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07F84A-7EF4-430B-8D3E-0F85F26D9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EC5AC1-AA5E-4DA5-BC6A-C258B1F76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C9B0F9-E97C-4DBF-BDB4-BE0ED805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46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F336C5-DD86-4AF9-9E56-A5A8BB55E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AE4547-0D2B-4B80-8882-95F7C2DD7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D4E757-4448-462A-85FC-C7A408EA0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BFC902-C273-4882-BA4D-FF3A1B24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847601-741B-416B-BDCD-C51BA1CF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78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77C23-1B26-44D2-B970-99E464E8C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087DD-C002-4329-9D82-181A7883B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FFFC67-523E-44B4-BD85-DF6C53EB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F054DA-91EA-4FAE-B8C0-67FB2BB5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125C3E-C3CB-4E92-84DE-06B9CCC7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658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C8631-DE85-43EA-BF76-349A39069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2A239D-3ECE-490C-A31B-BAB58286A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7EA86F-537D-4073-B919-1C8264DB5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42386E-FD0E-4360-A7A0-933009C4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2215E-9C29-4428-915F-D4FD2563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02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099B3-5DDF-4B29-A092-6B263C022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0E448E-98B5-4DA8-8E5E-19BF3A2D8B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76EDD8-0057-47ED-A11B-8D09EBA16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D7450E-54B1-40E5-8313-09317A05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25E7EC-EF8C-4D38-A980-802AE276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5B1A5A-7FA2-4B03-A13A-8F83471AA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48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E84CA-6B8E-460F-933A-2FAFCA0D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9D1367-C258-4E68-9822-4767615BC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59594F-4FB6-4272-8468-A2ED8F400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8BC2A6-F154-4906-9EAF-FC22512EA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464FB3-7A4F-46B6-A47E-9C6BB0CB97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CFB7E9-6068-480F-BAAC-0D47768D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A7DE9D-97C2-4934-826F-968A8C089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C8CC6F-02C7-4323-93DA-3B62029EA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955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9B306-E0C5-4EAE-921D-2993D27F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18F397-20F8-4D69-BCD2-EFCA4198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0C090C-211E-4C82-BFEC-4BD3AC2B8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2EAA2D-D30C-4314-9307-0705AA69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256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D4843F-868F-4754-A3E5-F0ACE04B3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13F70-6E70-4C6E-96CD-DF0E16B1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11AF09-A0F6-45E1-9F92-EBB12C8B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43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C108E-F799-4B9A-993E-197F556A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841254-2FAE-4696-9625-43D78EEC2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4B3DFC-0174-4C82-83B1-F67317A06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969F4D-7435-4E63-8170-2EF28450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5E2B66-CC5B-4DCF-91E4-0ACF94D09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DBC7ED-E365-4C81-BF3B-F350A11F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11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5694F-040A-4D07-9A01-9B3AB4B9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5C6442-9FA2-407A-AEFA-05DE09C187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700A29-4406-456E-97EC-8FCA7EA54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AE29DC-10C6-423E-A174-DB4091C35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0D9A8A-1BB1-4290-99DC-731C54D96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1A9AE7-63BB-499D-A954-B65F133E8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796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A15EBF-F590-4C90-AD2C-DE0D43D1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25501-4643-4147-95C6-A7092A350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5F2558-42A4-4CA3-B6E3-A440AFC55C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669CD-7EDA-4A27-B453-76827CFB8101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DB426-BD88-4C7A-8B5E-9554F0EA1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A750E3-8375-401C-ADEA-84DF6D2BB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713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강의소개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A50E62-8380-4089-97E8-FE3420AB6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003" y="1763611"/>
            <a:ext cx="8468907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2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26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는 왜 </a:t>
            </a:r>
            <a:r>
              <a:rPr lang="ko-KR" altLang="en-US" dirty="0" err="1"/>
              <a:t>필요한걸까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2D198-AC37-4FD7-88F3-8E0F3C47E15D}"/>
              </a:ext>
            </a:extLst>
          </p:cNvPr>
          <p:cNvSpPr txBox="1"/>
          <p:nvPr/>
        </p:nvSpPr>
        <p:spPr>
          <a:xfrm>
            <a:off x="260059" y="1224793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두번째 이유</a:t>
            </a:r>
            <a:r>
              <a:rPr lang="en-US" altLang="ko-KR" dirty="0"/>
              <a:t> 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AF9B52-B82A-4913-B450-EAD155323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08" y="1594125"/>
            <a:ext cx="4341104" cy="51949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97D8BCE-C696-4960-B9DB-3BC936FC5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61" y="1124125"/>
            <a:ext cx="4651464" cy="54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35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26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는 왜 </a:t>
            </a:r>
            <a:r>
              <a:rPr lang="ko-KR" altLang="en-US" dirty="0" err="1"/>
              <a:t>필요한걸까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2D198-AC37-4FD7-88F3-8E0F3C47E15D}"/>
              </a:ext>
            </a:extLst>
          </p:cNvPr>
          <p:cNvSpPr txBox="1"/>
          <p:nvPr/>
        </p:nvSpPr>
        <p:spPr>
          <a:xfrm>
            <a:off x="260059" y="1224793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세번째 이유</a:t>
            </a:r>
            <a:r>
              <a:rPr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CE6164-E09A-4F99-BFAE-1233F4331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24" y="2072081"/>
            <a:ext cx="6923256" cy="37288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0C3160-7359-4BC5-86CE-6D9343C53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489" y="2715389"/>
            <a:ext cx="3935164" cy="245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85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201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React.js</a:t>
            </a:r>
            <a:r>
              <a:rPr lang="ko-KR" altLang="en-US" dirty="0"/>
              <a:t> 기초</a:t>
            </a:r>
            <a:endParaRPr lang="en-US" altLang="ko-KR" dirty="0"/>
          </a:p>
          <a:p>
            <a:r>
              <a:rPr lang="en-US" altLang="ko-KR" dirty="0"/>
              <a:t>Create React App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80E931-709B-4E84-BBCB-2BB5F5416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42" y="1107263"/>
            <a:ext cx="5340862" cy="28355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8592B5-1BBF-4364-B9B5-71EE3E3A1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304" y="4051883"/>
            <a:ext cx="5418364" cy="24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4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201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Create React App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72CC5-7A43-4A7B-861E-B54460EC4799}"/>
              </a:ext>
            </a:extLst>
          </p:cNvPr>
          <p:cNvSpPr txBox="1"/>
          <p:nvPr/>
        </p:nvSpPr>
        <p:spPr>
          <a:xfrm>
            <a:off x="260059" y="1140903"/>
            <a:ext cx="6750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ko-KR" altLang="en-US" dirty="0"/>
              <a:t>사용 설치되어 있지 않는 모듈을 딱 한번만 </a:t>
            </a:r>
            <a:r>
              <a:rPr lang="ko-KR" altLang="en-US" dirty="0" err="1"/>
              <a:t>사용할때</a:t>
            </a:r>
            <a:r>
              <a:rPr lang="ko-KR" altLang="en-US" dirty="0"/>
              <a:t> 사용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B9CEBA-B2A7-480B-BAE7-50CFDF00F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59" y="2063692"/>
            <a:ext cx="5096586" cy="4286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A7C08D-2FD4-4822-80FD-C55F32BDE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536" y="1820195"/>
            <a:ext cx="4318841" cy="397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87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201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Create React App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16832B-BD80-4A51-9CE8-595B014E1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890" y="1477149"/>
            <a:ext cx="4107908" cy="36927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157DD-BE3F-4011-ABDD-25FA4894CC0A}"/>
              </a:ext>
            </a:extLst>
          </p:cNvPr>
          <p:cNvSpPr txBox="1"/>
          <p:nvPr/>
        </p:nvSpPr>
        <p:spPr>
          <a:xfrm>
            <a:off x="587228" y="1635853"/>
            <a:ext cx="464750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함수형 컴포넌트는 </a:t>
            </a:r>
            <a:r>
              <a:rPr lang="en-US" altLang="ko-KR" sz="1400" b="1" dirty="0"/>
              <a:t>JSX</a:t>
            </a:r>
            <a:r>
              <a:rPr lang="ko-KR" altLang="en-US" sz="1400" b="1" dirty="0"/>
              <a:t>를 반환합니다</a:t>
            </a:r>
            <a:r>
              <a:rPr lang="en-US" altLang="ko-KR" sz="1400" b="1" dirty="0"/>
              <a:t>. </a:t>
            </a:r>
          </a:p>
          <a:p>
            <a:r>
              <a:rPr lang="en-US" altLang="ko-KR" sz="1400" dirty="0"/>
              <a:t>JSX</a:t>
            </a:r>
            <a:r>
              <a:rPr lang="ko-KR" altLang="en-US" sz="1400" dirty="0"/>
              <a:t>는 </a:t>
            </a:r>
            <a:r>
              <a:rPr lang="en-US" altLang="ko-KR" sz="1400" dirty="0"/>
              <a:t>JavaScript XML</a:t>
            </a:r>
            <a:r>
              <a:rPr lang="ko-KR" altLang="en-US" sz="1400" dirty="0"/>
              <a:t>의 약자로</a:t>
            </a:r>
            <a:r>
              <a:rPr lang="en-US" altLang="ko-KR" sz="1400" dirty="0"/>
              <a:t>, </a:t>
            </a:r>
            <a:r>
              <a:rPr lang="en-US" altLang="ko-KR" sz="1400" b="1" u="sng" dirty="0"/>
              <a:t>JavaScript </a:t>
            </a:r>
            <a:r>
              <a:rPr lang="ko-KR" altLang="en-US" sz="1400" b="1" u="sng" dirty="0"/>
              <a:t>코드 내에서 </a:t>
            </a:r>
            <a:r>
              <a:rPr lang="en-US" altLang="ko-KR" sz="1400" b="1" u="sng" dirty="0"/>
              <a:t>HTML</a:t>
            </a:r>
            <a:r>
              <a:rPr lang="ko-KR" altLang="en-US" sz="1400" b="1" u="sng" dirty="0"/>
              <a:t>과 유사한 문법을 사용하여 </a:t>
            </a:r>
            <a:r>
              <a:rPr lang="en-US" altLang="ko-KR" sz="1400" b="1" u="sng" dirty="0"/>
              <a:t>UI</a:t>
            </a:r>
            <a:r>
              <a:rPr lang="ko-KR" altLang="en-US" sz="1400" b="1" u="sng" dirty="0"/>
              <a:t>를 정의할 수 있게 합니다</a:t>
            </a:r>
            <a:r>
              <a:rPr lang="en-US" altLang="ko-KR" sz="1400" b="1" u="sng" dirty="0"/>
              <a:t>.</a:t>
            </a:r>
          </a:p>
          <a:p>
            <a:r>
              <a:rPr lang="en-US" altLang="ko-KR" sz="1400" dirty="0"/>
              <a:t>&lt;div&gt;, &lt;header&gt;, &lt;h2&gt; </a:t>
            </a:r>
            <a:r>
              <a:rPr lang="ko-KR" altLang="en-US" sz="1400" dirty="0"/>
              <a:t>등의 </a:t>
            </a:r>
            <a:r>
              <a:rPr lang="en-US" altLang="ko-KR" sz="1400" dirty="0"/>
              <a:t>HTML </a:t>
            </a:r>
            <a:r>
              <a:rPr lang="ko-KR" altLang="en-US" sz="1400" dirty="0"/>
              <a:t>요소를 사용하고 있으며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className</a:t>
            </a:r>
            <a:r>
              <a:rPr lang="en-US" altLang="ko-KR" sz="1400" dirty="0"/>
              <a:t> </a:t>
            </a:r>
            <a:r>
              <a:rPr lang="ko-KR" altLang="en-US" sz="1400" dirty="0"/>
              <a:t>속성을 사용하여 </a:t>
            </a:r>
            <a:r>
              <a:rPr lang="en-US" altLang="ko-KR" sz="1400" dirty="0"/>
              <a:t>CSS </a:t>
            </a:r>
            <a:r>
              <a:rPr lang="ko-KR" altLang="en-US" sz="1400" dirty="0"/>
              <a:t>클래스를 적용합니다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{name} </a:t>
            </a:r>
            <a:r>
              <a:rPr lang="ko-KR" altLang="en-US" sz="1400" dirty="0"/>
              <a:t>부분은 </a:t>
            </a:r>
            <a:r>
              <a:rPr lang="en-US" altLang="ko-KR" sz="1400" dirty="0"/>
              <a:t>JavaScript </a:t>
            </a:r>
            <a:r>
              <a:rPr lang="ko-KR" altLang="en-US" sz="1400" dirty="0"/>
              <a:t>변수를 </a:t>
            </a:r>
            <a:r>
              <a:rPr lang="en-US" altLang="ko-KR" sz="1400" dirty="0"/>
              <a:t>JSX </a:t>
            </a:r>
            <a:r>
              <a:rPr lang="ko-KR" altLang="en-US" sz="1400" dirty="0"/>
              <a:t>안에서 사용하는 방법입니다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이 경우 </a:t>
            </a:r>
            <a:r>
              <a:rPr lang="en-US" altLang="ko-KR" sz="1400" dirty="0"/>
              <a:t>name </a:t>
            </a:r>
            <a:r>
              <a:rPr lang="ko-KR" altLang="en-US" sz="1400" dirty="0"/>
              <a:t>변수의 값 </a:t>
            </a:r>
            <a:r>
              <a:rPr lang="en-US" altLang="ko-KR" sz="1400" dirty="0"/>
              <a:t>"</a:t>
            </a:r>
            <a:r>
              <a:rPr lang="ko-KR" altLang="en-US" sz="1400" dirty="0"/>
              <a:t>이정환</a:t>
            </a:r>
            <a:r>
              <a:rPr lang="en-US" altLang="ko-KR" sz="1400" dirty="0"/>
              <a:t>"</a:t>
            </a:r>
            <a:r>
              <a:rPr lang="ko-KR" altLang="en-US" sz="1400" dirty="0"/>
              <a:t>이 </a:t>
            </a:r>
            <a:r>
              <a:rPr lang="en-US" altLang="ko-KR" sz="1400" dirty="0"/>
              <a:t>&lt;h2&gt; </a:t>
            </a:r>
            <a:r>
              <a:rPr lang="ko-KR" altLang="en-US" sz="1400" dirty="0"/>
              <a:t>태그 안에 삽입됩니다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6B3721-BC6E-452C-89B5-2E387D7A8313}"/>
              </a:ext>
            </a:extLst>
          </p:cNvPr>
          <p:cNvSpPr txBox="1"/>
          <p:nvPr/>
        </p:nvSpPr>
        <p:spPr>
          <a:xfrm>
            <a:off x="587228" y="4664279"/>
            <a:ext cx="4647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export</a:t>
            </a:r>
            <a:r>
              <a:rPr lang="ko-KR" altLang="en-US" sz="1400" dirty="0"/>
              <a:t> </a:t>
            </a:r>
            <a:r>
              <a:rPr lang="en-US" altLang="ko-KR" sz="1400" dirty="0"/>
              <a:t>default</a:t>
            </a:r>
            <a:r>
              <a:rPr lang="ko-KR" altLang="en-US" sz="1400" dirty="0"/>
              <a:t> </a:t>
            </a:r>
            <a:r>
              <a:rPr lang="en-US" altLang="ko-KR" sz="1400" dirty="0"/>
              <a:t>App;</a:t>
            </a:r>
          </a:p>
          <a:p>
            <a:r>
              <a:rPr lang="en-US" altLang="ko-KR" sz="1400" dirty="0"/>
              <a:t>es </a:t>
            </a:r>
            <a:r>
              <a:rPr lang="ko-KR" altLang="en-US" sz="1400" dirty="0"/>
              <a:t>모듈 시스템 사용</a:t>
            </a:r>
          </a:p>
        </p:txBody>
      </p:sp>
    </p:spTree>
    <p:extLst>
      <p:ext uri="{BB962C8B-B14F-4D97-AF65-F5344CB8AC3E}">
        <p14:creationId xmlns:p14="http://schemas.microsoft.com/office/powerpoint/2010/main" val="1068360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1501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React.js</a:t>
            </a:r>
            <a:r>
              <a:rPr lang="ko-KR" altLang="en-US" dirty="0"/>
              <a:t> 기초</a:t>
            </a:r>
            <a:endParaRPr lang="en-US" altLang="ko-KR" dirty="0"/>
          </a:p>
          <a:p>
            <a:r>
              <a:rPr lang="en-US" altLang="ko-KR" dirty="0"/>
              <a:t>JSX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F2BE1C-150E-4D0F-817B-7EB50DD62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15" y="1065403"/>
            <a:ext cx="6393484" cy="35149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B305F8-6BA8-46DE-8F47-F09342A989A3}"/>
              </a:ext>
            </a:extLst>
          </p:cNvPr>
          <p:cNvSpPr txBox="1"/>
          <p:nvPr/>
        </p:nvSpPr>
        <p:spPr>
          <a:xfrm>
            <a:off x="260059" y="5146266"/>
            <a:ext cx="557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Jsx</a:t>
            </a:r>
            <a:r>
              <a:rPr lang="ko-KR" altLang="en-US" dirty="0"/>
              <a:t>는 닫힘 태그가 무조건 필요하다</a:t>
            </a:r>
            <a:r>
              <a:rPr lang="en-US" altLang="ko-KR" dirty="0"/>
              <a:t>!!</a:t>
            </a:r>
          </a:p>
          <a:p>
            <a:r>
              <a:rPr lang="en-US" altLang="ko-KR" dirty="0" err="1"/>
              <a:t>Br,image,a</a:t>
            </a:r>
            <a:r>
              <a:rPr lang="ko-KR" altLang="en-US" dirty="0"/>
              <a:t> </a:t>
            </a:r>
            <a:r>
              <a:rPr lang="ko-KR" altLang="en-US" dirty="0" err="1"/>
              <a:t>태그등</a:t>
            </a:r>
            <a:r>
              <a:rPr lang="ko-KR" altLang="en-US" dirty="0"/>
              <a:t> 닫힘 태그 사용 필수</a:t>
            </a:r>
            <a:r>
              <a:rPr lang="en-US" altLang="ko-KR" dirty="0"/>
              <a:t>(</a:t>
            </a:r>
            <a:r>
              <a:rPr lang="ko-KR" altLang="en-US" dirty="0" err="1"/>
              <a:t>샐프</a:t>
            </a:r>
            <a:r>
              <a:rPr lang="ko-KR" altLang="en-US" dirty="0"/>
              <a:t> </a:t>
            </a:r>
            <a:r>
              <a:rPr lang="ko-KR" altLang="en-US" dirty="0" err="1"/>
              <a:t>클로징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619EC2-8EFD-44E9-94A2-FE9BB0DD7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242" y="4814301"/>
            <a:ext cx="1033758" cy="446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885F76-0388-44B1-8D82-331424563F77}"/>
              </a:ext>
            </a:extLst>
          </p:cNvPr>
          <p:cNvSpPr txBox="1"/>
          <p:nvPr/>
        </p:nvSpPr>
        <p:spPr>
          <a:xfrm>
            <a:off x="7331978" y="495113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최상위 태그가 무조건 필요하다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D8A6F4-6948-43D1-8328-C9F3E9AC4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5335" y="938597"/>
            <a:ext cx="2370601" cy="16452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29C1B-7CD1-4BED-8B2A-EE1C7AF4F819}"/>
              </a:ext>
            </a:extLst>
          </p:cNvPr>
          <p:cNvSpPr txBox="1"/>
          <p:nvPr/>
        </p:nvSpPr>
        <p:spPr>
          <a:xfrm>
            <a:off x="7331978" y="2778473"/>
            <a:ext cx="3430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최상위 태그로 </a:t>
            </a:r>
            <a:r>
              <a:rPr lang="ko-KR" altLang="en-US" dirty="0" err="1"/>
              <a:t>안묵고</a:t>
            </a:r>
            <a:r>
              <a:rPr lang="ko-KR" altLang="en-US" dirty="0"/>
              <a:t> </a:t>
            </a:r>
            <a:r>
              <a:rPr lang="ko-KR" altLang="en-US" dirty="0" err="1"/>
              <a:t>싶은경우</a:t>
            </a:r>
            <a:endParaRPr lang="en-US" altLang="ko-KR" dirty="0"/>
          </a:p>
          <a:p>
            <a:r>
              <a:rPr lang="en-US" altLang="ko-KR" b="1" dirty="0"/>
              <a:t>React Fragment </a:t>
            </a:r>
            <a:r>
              <a:rPr lang="ko-KR" altLang="en-US" b="1" dirty="0"/>
              <a:t>로 대체 가능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86A5D71-566B-4BD3-B8EB-A044AC8A4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9" y="3429000"/>
            <a:ext cx="3315397" cy="27628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3556FC-60BF-4229-9502-37CC0217D54B}"/>
              </a:ext>
            </a:extLst>
          </p:cNvPr>
          <p:cNvSpPr txBox="1"/>
          <p:nvPr/>
        </p:nvSpPr>
        <p:spPr>
          <a:xfrm>
            <a:off x="7331978" y="6362887"/>
            <a:ext cx="470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기능 이용하지 않는 부분은 상관 없음</a:t>
            </a:r>
          </a:p>
        </p:txBody>
      </p:sp>
    </p:spTree>
    <p:extLst>
      <p:ext uri="{BB962C8B-B14F-4D97-AF65-F5344CB8AC3E}">
        <p14:creationId xmlns:p14="http://schemas.microsoft.com/office/powerpoint/2010/main" val="2151566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1501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React.js</a:t>
            </a:r>
            <a:r>
              <a:rPr lang="ko-KR" altLang="en-US" dirty="0"/>
              <a:t> 기초</a:t>
            </a:r>
            <a:endParaRPr lang="en-US" altLang="ko-KR" dirty="0"/>
          </a:p>
          <a:p>
            <a:r>
              <a:rPr lang="en-US" altLang="ko-KR" dirty="0"/>
              <a:t>JSX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073592-1655-401C-9C06-9052E8ADCAF1}"/>
              </a:ext>
            </a:extLst>
          </p:cNvPr>
          <p:cNvSpPr txBox="1"/>
          <p:nvPr/>
        </p:nvSpPr>
        <p:spPr>
          <a:xfrm>
            <a:off x="260059" y="939567"/>
            <a:ext cx="5532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Css</a:t>
            </a:r>
            <a:r>
              <a:rPr lang="ko-KR" altLang="en-US" dirty="0"/>
              <a:t>적용시 </a:t>
            </a:r>
            <a:r>
              <a:rPr lang="ko-KR" altLang="en-US" dirty="0" err="1"/>
              <a:t>리액트에서는</a:t>
            </a:r>
            <a:r>
              <a:rPr lang="ko-KR" altLang="en-US" dirty="0"/>
              <a:t> </a:t>
            </a:r>
            <a:r>
              <a:rPr lang="en-US" altLang="ko-KR" dirty="0" err="1"/>
              <a:t>classname</a:t>
            </a:r>
            <a:r>
              <a:rPr lang="ko-KR" altLang="en-US" dirty="0"/>
              <a:t>으로 </a:t>
            </a:r>
            <a:r>
              <a:rPr lang="ko-KR" altLang="en-US" dirty="0" err="1"/>
              <a:t>지정해야됨</a:t>
            </a:r>
            <a:endParaRPr lang="en-US" altLang="ko-KR" dirty="0"/>
          </a:p>
          <a:p>
            <a:r>
              <a:rPr lang="en-US" altLang="ko-KR" dirty="0"/>
              <a:t>Import</a:t>
            </a:r>
            <a:r>
              <a:rPr lang="ko-KR" altLang="en-US" dirty="0"/>
              <a:t> 하여 </a:t>
            </a:r>
            <a:r>
              <a:rPr lang="en-US" altLang="ko-KR" dirty="0" err="1"/>
              <a:t>css</a:t>
            </a:r>
            <a:r>
              <a:rPr lang="ko-KR" altLang="en-US" dirty="0"/>
              <a:t>파일 가져온다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92A860-5A31-428C-BB37-712396E11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99" y="1822111"/>
            <a:ext cx="3515216" cy="40963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4362D8-53A1-4DE4-B6F8-4D0E64365234}"/>
              </a:ext>
            </a:extLst>
          </p:cNvPr>
          <p:cNvSpPr txBox="1"/>
          <p:nvPr/>
        </p:nvSpPr>
        <p:spPr>
          <a:xfrm>
            <a:off x="5931017" y="939567"/>
            <a:ext cx="4828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Css</a:t>
            </a:r>
            <a:r>
              <a:rPr lang="ko-KR" altLang="en-US" dirty="0"/>
              <a:t> 인라인 스타일링 방식</a:t>
            </a:r>
            <a:endParaRPr lang="en-US" altLang="ko-KR" dirty="0"/>
          </a:p>
          <a:p>
            <a:r>
              <a:rPr lang="ko-KR" altLang="en-US" dirty="0"/>
              <a:t>코드 안에서 </a:t>
            </a:r>
            <a:r>
              <a:rPr lang="en-US" altLang="ko-KR" dirty="0" err="1"/>
              <a:t>style.App</a:t>
            </a:r>
            <a:r>
              <a:rPr lang="en-US" altLang="ko-KR" dirty="0"/>
              <a:t> </a:t>
            </a:r>
            <a:r>
              <a:rPr lang="ko-KR" altLang="en-US" dirty="0" err="1"/>
              <a:t>이런식으로</a:t>
            </a:r>
            <a:r>
              <a:rPr lang="ko-KR" altLang="en-US" dirty="0"/>
              <a:t> 접근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B74F447-C651-47B6-B120-00007D309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255" y="2088858"/>
            <a:ext cx="4480263" cy="439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1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1501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React.js</a:t>
            </a:r>
            <a:r>
              <a:rPr lang="ko-KR" altLang="en-US" dirty="0"/>
              <a:t> 기초</a:t>
            </a:r>
            <a:endParaRPr lang="en-US" altLang="ko-KR" dirty="0"/>
          </a:p>
          <a:p>
            <a:r>
              <a:rPr lang="en-US" altLang="ko-KR" dirty="0"/>
              <a:t>JSX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073592-1655-401C-9C06-9052E8ADCAF1}"/>
              </a:ext>
            </a:extLst>
          </p:cNvPr>
          <p:cNvSpPr txBox="1"/>
          <p:nvPr/>
        </p:nvSpPr>
        <p:spPr>
          <a:xfrm>
            <a:off x="260059" y="939567"/>
            <a:ext cx="4924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{ } </a:t>
            </a:r>
            <a:r>
              <a:rPr lang="ko-KR" altLang="en-US" dirty="0"/>
              <a:t>에는 숫자 문자 는 가능하나</a:t>
            </a:r>
            <a:r>
              <a:rPr lang="en-US" altLang="ko-KR" dirty="0"/>
              <a:t>,</a:t>
            </a:r>
            <a:r>
              <a:rPr lang="ko-KR" altLang="en-US" dirty="0"/>
              <a:t>배열은 불가능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항 연산자도 가능</a:t>
            </a:r>
            <a:r>
              <a:rPr lang="en-US" altLang="ko-KR" dirty="0"/>
              <a:t>.(</a:t>
            </a:r>
            <a:r>
              <a:rPr lang="ko-KR" altLang="en-US" dirty="0"/>
              <a:t>조건부 </a:t>
            </a:r>
            <a:r>
              <a:rPr lang="ko-KR" altLang="en-US" dirty="0" err="1"/>
              <a:t>랜더링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C798FB-39E2-4432-BC0B-10E02609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59" y="1914031"/>
            <a:ext cx="5544324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20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1501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React.js</a:t>
            </a:r>
            <a:r>
              <a:rPr lang="ko-KR" altLang="en-US" dirty="0"/>
              <a:t> 기초</a:t>
            </a:r>
            <a:endParaRPr lang="en-US" altLang="ko-KR" dirty="0"/>
          </a:p>
          <a:p>
            <a:r>
              <a:rPr lang="en-US" altLang="ko-KR" dirty="0"/>
              <a:t>State(</a:t>
            </a:r>
            <a:r>
              <a:rPr lang="ko-KR" altLang="en-US" dirty="0"/>
              <a:t>상태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D913E7-6223-49B1-B8CD-6BF0D986F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52" y="1023825"/>
            <a:ext cx="5718458" cy="31994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AC4476-8BF5-407C-949B-BF29F089E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52" y="4497061"/>
            <a:ext cx="3713252" cy="21428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B9B13C-938B-4393-A781-E834C3B96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584" y="4497060"/>
            <a:ext cx="5209503" cy="21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65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1501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React.js</a:t>
            </a:r>
            <a:r>
              <a:rPr lang="ko-KR" altLang="en-US" dirty="0"/>
              <a:t> 기초</a:t>
            </a:r>
            <a:endParaRPr lang="en-US" altLang="ko-KR" dirty="0"/>
          </a:p>
          <a:p>
            <a:r>
              <a:rPr lang="en-US" altLang="ko-KR" dirty="0"/>
              <a:t>State(</a:t>
            </a:r>
            <a:r>
              <a:rPr lang="ko-KR" altLang="en-US" dirty="0"/>
              <a:t>상태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7602A1-42DE-4C07-A35F-816D0832C02A}"/>
              </a:ext>
            </a:extLst>
          </p:cNvPr>
          <p:cNvSpPr txBox="1"/>
          <p:nvPr/>
        </p:nvSpPr>
        <p:spPr>
          <a:xfrm>
            <a:off x="260059" y="1241571"/>
            <a:ext cx="348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상태값이</a:t>
            </a:r>
            <a:r>
              <a:rPr lang="ko-KR" altLang="en-US" dirty="0"/>
              <a:t> 바뀌면 </a:t>
            </a:r>
            <a:r>
              <a:rPr lang="ko-KR" altLang="en-US" dirty="0" err="1"/>
              <a:t>리랜더링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다시 호출 한다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E4C36C-F81A-4936-902E-4BB8E51E3B46}"/>
              </a:ext>
            </a:extLst>
          </p:cNvPr>
          <p:cNvSpPr txBox="1"/>
          <p:nvPr/>
        </p:nvSpPr>
        <p:spPr>
          <a:xfrm>
            <a:off x="260059" y="2072081"/>
            <a:ext cx="5547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여러 개의 </a:t>
            </a:r>
            <a:r>
              <a:rPr lang="en-US" altLang="ko-KR" b="1" dirty="0"/>
              <a:t>State(</a:t>
            </a:r>
            <a:r>
              <a:rPr lang="ko-KR" altLang="en-US" b="1" dirty="0"/>
              <a:t>상태</a:t>
            </a:r>
            <a:r>
              <a:rPr lang="en-US" altLang="ko-KR" b="1" dirty="0"/>
              <a:t>)</a:t>
            </a:r>
            <a:r>
              <a:rPr lang="ko-KR" altLang="en-US" b="1" dirty="0"/>
              <a:t>를</a:t>
            </a:r>
            <a:r>
              <a:rPr lang="en-US" altLang="ko-KR" b="1" dirty="0"/>
              <a:t> </a:t>
            </a:r>
            <a:r>
              <a:rPr lang="ko-KR" altLang="en-US" b="1" dirty="0"/>
              <a:t>하나의 컴포넌트가 가져도 </a:t>
            </a:r>
            <a:endParaRPr lang="en-US" altLang="ko-KR" b="1" dirty="0"/>
          </a:p>
          <a:p>
            <a:r>
              <a:rPr lang="ko-KR" altLang="en-US" b="1" dirty="0"/>
              <a:t>문제되지 않는다</a:t>
            </a:r>
            <a:r>
              <a:rPr lang="en-US" altLang="ko-KR" b="1" dirty="0"/>
              <a:t>!(</a:t>
            </a:r>
            <a:r>
              <a:rPr lang="ko-KR" altLang="en-US" b="1" dirty="0"/>
              <a:t>변수명만 다르게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98B11-94FD-4DD4-8A28-63A2EC765299}"/>
              </a:ext>
            </a:extLst>
          </p:cNvPr>
          <p:cNvSpPr txBox="1"/>
          <p:nvPr/>
        </p:nvSpPr>
        <p:spPr>
          <a:xfrm>
            <a:off x="260059" y="3816423"/>
            <a:ext cx="452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useState</a:t>
            </a:r>
            <a:r>
              <a:rPr lang="en-US" altLang="ko-KR" dirty="0"/>
              <a:t> : </a:t>
            </a:r>
            <a:r>
              <a:rPr lang="ko-KR" altLang="en-US" dirty="0" err="1"/>
              <a:t>리액트</a:t>
            </a:r>
            <a:r>
              <a:rPr lang="ko-KR" altLang="en-US" dirty="0"/>
              <a:t> 기본 기능에서 불러오기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560426-C703-4ABB-B888-D9AEF87581EF}"/>
              </a:ext>
            </a:extLst>
          </p:cNvPr>
          <p:cNvSpPr txBox="1"/>
          <p:nvPr/>
        </p:nvSpPr>
        <p:spPr>
          <a:xfrm>
            <a:off x="260059" y="4395263"/>
            <a:ext cx="3657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count</a:t>
            </a:r>
            <a:r>
              <a:rPr lang="ko-KR" altLang="en-US" b="1" dirty="0"/>
              <a:t> 변수 </a:t>
            </a:r>
            <a:r>
              <a:rPr lang="en-US" altLang="ko-KR" b="1" dirty="0"/>
              <a:t>: </a:t>
            </a:r>
            <a:r>
              <a:rPr lang="ko-KR" altLang="en-US" b="1" dirty="0"/>
              <a:t>현재 </a:t>
            </a:r>
            <a:r>
              <a:rPr lang="ko-KR" altLang="en-US" b="1" dirty="0" err="1"/>
              <a:t>출력값</a:t>
            </a:r>
            <a:endParaRPr lang="en-US" altLang="ko-KR" b="1" dirty="0"/>
          </a:p>
          <a:p>
            <a:r>
              <a:rPr lang="en-US" altLang="ko-KR" b="1" dirty="0" err="1"/>
              <a:t>setCount</a:t>
            </a:r>
            <a:r>
              <a:rPr lang="ko-KR" altLang="en-US" b="1" dirty="0"/>
              <a:t> 변수 </a:t>
            </a:r>
            <a:r>
              <a:rPr lang="en-US" altLang="ko-KR" b="1" dirty="0"/>
              <a:t>: </a:t>
            </a:r>
            <a:r>
              <a:rPr lang="ko-KR" altLang="en-US" b="1" dirty="0"/>
              <a:t>업데이트될 값</a:t>
            </a:r>
            <a:endParaRPr lang="en-US" altLang="ko-KR" b="1" dirty="0"/>
          </a:p>
          <a:p>
            <a:r>
              <a:rPr lang="en-US" altLang="ko-KR" b="1" dirty="0" err="1"/>
              <a:t>useState</a:t>
            </a:r>
            <a:r>
              <a:rPr lang="ko-KR" altLang="en-US" b="1" dirty="0"/>
              <a:t> 함수 </a:t>
            </a:r>
            <a:r>
              <a:rPr lang="en-US" altLang="ko-KR" b="1" dirty="0"/>
              <a:t>: </a:t>
            </a:r>
            <a:r>
              <a:rPr lang="ko-KR" altLang="en-US" b="1" dirty="0"/>
              <a:t>기본 값 </a:t>
            </a:r>
            <a:r>
              <a:rPr lang="ko-KR" altLang="en-US" b="1" dirty="0" err="1"/>
              <a:t>넣어주기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E1C2A-59BA-464C-B28A-D36367E67D3C}"/>
              </a:ext>
            </a:extLst>
          </p:cNvPr>
          <p:cNvSpPr txBox="1"/>
          <p:nvPr/>
        </p:nvSpPr>
        <p:spPr>
          <a:xfrm>
            <a:off x="260059" y="3244334"/>
            <a:ext cx="156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Counter</a:t>
            </a:r>
            <a:r>
              <a:rPr lang="ko-KR" altLang="en-US" dirty="0"/>
              <a:t> 예시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E1A91A6-7157-4825-931D-F1E212CB5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371" y="58723"/>
            <a:ext cx="3170208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752219-11DF-4C99-8EB1-CC8E292D3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382" y="2328121"/>
            <a:ext cx="1086002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77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1294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F50B35-80D4-42DC-983B-29A32693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847" y="3596842"/>
            <a:ext cx="6035418" cy="31042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539676-FEDD-4BF7-8477-1D4E1C159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029" y="587446"/>
            <a:ext cx="5322364" cy="276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05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455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React.js</a:t>
            </a:r>
            <a:r>
              <a:rPr lang="ko-KR" altLang="en-US" dirty="0"/>
              <a:t> 기초</a:t>
            </a:r>
            <a:endParaRPr lang="en-US" altLang="ko-KR" dirty="0"/>
          </a:p>
          <a:p>
            <a:r>
              <a:rPr lang="ko-KR" altLang="en-US" dirty="0"/>
              <a:t>컴포넌트에 데이터를 전달하는 방법 </a:t>
            </a:r>
            <a:r>
              <a:rPr lang="en-US" altLang="ko-KR" dirty="0"/>
              <a:t>Props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753AF0-F79A-4437-A82B-A87D9357ED3A}"/>
              </a:ext>
            </a:extLst>
          </p:cNvPr>
          <p:cNvSpPr txBox="1"/>
          <p:nvPr/>
        </p:nvSpPr>
        <p:spPr>
          <a:xfrm>
            <a:off x="260059" y="1208015"/>
            <a:ext cx="4185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나에게 내려오는 </a:t>
            </a:r>
            <a:r>
              <a:rPr lang="en-US" altLang="ko-KR" dirty="0"/>
              <a:t>props </a:t>
            </a:r>
            <a:r>
              <a:rPr lang="ko-KR" altLang="en-US" dirty="0"/>
              <a:t>가 </a:t>
            </a:r>
            <a:r>
              <a:rPr lang="ko-KR" altLang="en-US" dirty="0" err="1"/>
              <a:t>바뀔때</a:t>
            </a:r>
            <a:r>
              <a:rPr lang="ko-KR" altLang="en-US" dirty="0"/>
              <a:t> 마다</a:t>
            </a:r>
            <a:endParaRPr lang="en-US" altLang="ko-KR" dirty="0"/>
          </a:p>
          <a:p>
            <a:r>
              <a:rPr lang="ko-KR" altLang="en-US" dirty="0" err="1"/>
              <a:t>리랜더링이</a:t>
            </a:r>
            <a:r>
              <a:rPr lang="ko-KR" altLang="en-US" dirty="0"/>
              <a:t> 발생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88189-105E-44F1-B066-4BE248716AA7}"/>
              </a:ext>
            </a:extLst>
          </p:cNvPr>
          <p:cNvSpPr txBox="1"/>
          <p:nvPr/>
        </p:nvSpPr>
        <p:spPr>
          <a:xfrm>
            <a:off x="260059" y="2013250"/>
            <a:ext cx="6676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내부모요소가 </a:t>
            </a:r>
            <a:r>
              <a:rPr lang="ko-KR" altLang="en-US" dirty="0" err="1"/>
              <a:t>리랜더가</a:t>
            </a:r>
            <a:r>
              <a:rPr lang="ko-KR" altLang="en-US" dirty="0"/>
              <a:t> 되면 자식 컴포넌트도 </a:t>
            </a:r>
            <a:r>
              <a:rPr lang="ko-KR" altLang="en-US" dirty="0" err="1"/>
              <a:t>리랜더링이</a:t>
            </a:r>
            <a:r>
              <a:rPr lang="ko-KR" altLang="en-US" dirty="0"/>
              <a:t>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933EDD-00AF-431B-9FAF-56AE3531A7B8}"/>
              </a:ext>
            </a:extLst>
          </p:cNvPr>
          <p:cNvSpPr txBox="1"/>
          <p:nvPr/>
        </p:nvSpPr>
        <p:spPr>
          <a:xfrm>
            <a:off x="260059" y="4634024"/>
            <a:ext cx="3303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defaultProps</a:t>
            </a:r>
            <a:r>
              <a:rPr lang="ko-KR" altLang="en-US" b="1" dirty="0"/>
              <a:t>로 </a:t>
            </a:r>
            <a:r>
              <a:rPr lang="en-US" altLang="ko-KR" b="1" dirty="0"/>
              <a:t>props</a:t>
            </a:r>
            <a:r>
              <a:rPr lang="ko-KR" altLang="en-US" b="1" dirty="0"/>
              <a:t>에 값이</a:t>
            </a:r>
            <a:endParaRPr lang="en-US" altLang="ko-KR" b="1" dirty="0"/>
          </a:p>
          <a:p>
            <a:r>
              <a:rPr lang="ko-KR" altLang="en-US" b="1" dirty="0"/>
              <a:t>없어도 기본값으로 셋팅 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F74FD4-5F6A-4CF5-B6DC-1AAF1790A125}"/>
              </a:ext>
            </a:extLst>
          </p:cNvPr>
          <p:cNvSpPr txBox="1"/>
          <p:nvPr/>
        </p:nvSpPr>
        <p:spPr>
          <a:xfrm>
            <a:off x="260059" y="3208221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Props</a:t>
            </a:r>
            <a:r>
              <a:rPr lang="ko-KR" altLang="en-US" dirty="0"/>
              <a:t>를 객체로 받아서</a:t>
            </a:r>
            <a:endParaRPr lang="en-US" altLang="ko-KR" dirty="0"/>
          </a:p>
          <a:p>
            <a:r>
              <a:rPr lang="ko-KR" altLang="en-US" b="1" dirty="0"/>
              <a:t>스프레드 연산자로 풀어서</a:t>
            </a:r>
            <a:endParaRPr lang="en-US" altLang="ko-KR" b="1" dirty="0"/>
          </a:p>
          <a:p>
            <a:r>
              <a:rPr lang="ko-KR" altLang="en-US" b="1" dirty="0"/>
              <a:t>셋팅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FA2B8F-8C9C-4A46-9BF7-767AF12B6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235" y="2578217"/>
            <a:ext cx="6676828" cy="406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88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455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React.js</a:t>
            </a:r>
            <a:r>
              <a:rPr lang="ko-KR" altLang="en-US" dirty="0"/>
              <a:t> 기초</a:t>
            </a:r>
            <a:endParaRPr lang="en-US" altLang="ko-KR" dirty="0"/>
          </a:p>
          <a:p>
            <a:r>
              <a:rPr lang="ko-KR" altLang="en-US" dirty="0"/>
              <a:t>컴포넌트에 데이터를 전달하는 방법 </a:t>
            </a:r>
            <a:r>
              <a:rPr lang="en-US" altLang="ko-KR" dirty="0"/>
              <a:t>Props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263899-15F1-4ABA-BE62-2B60D2C8CDCC}"/>
              </a:ext>
            </a:extLst>
          </p:cNvPr>
          <p:cNvSpPr txBox="1"/>
          <p:nvPr/>
        </p:nvSpPr>
        <p:spPr>
          <a:xfrm>
            <a:off x="260059" y="3319429"/>
            <a:ext cx="3323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Props</a:t>
            </a:r>
            <a:r>
              <a:rPr lang="ko-KR" altLang="en-US" dirty="0"/>
              <a:t> 값에 컴포넌트도 들어갈</a:t>
            </a:r>
            <a:endParaRPr lang="en-US" altLang="ko-KR" dirty="0"/>
          </a:p>
          <a:p>
            <a:r>
              <a:rPr lang="ko-KR" altLang="en-US" dirty="0"/>
              <a:t>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7FBD90-C4A1-4BA7-B994-CB3C0DE6D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62" y="1745289"/>
            <a:ext cx="7924506" cy="430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33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1294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소개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0CF288-AE7C-4046-8867-E26833CE0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38" y="729841"/>
            <a:ext cx="6977786" cy="37006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FDBF5D-D2C6-44AF-A56D-69870A936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356" y="3932543"/>
            <a:ext cx="5599053" cy="280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86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Node.js</a:t>
            </a:r>
            <a:r>
              <a:rPr lang="ko-KR" altLang="en-US" dirty="0"/>
              <a:t>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217280-EAD4-4546-8FF6-046D72007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5" y="764848"/>
            <a:ext cx="6447625" cy="23251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56812-D753-442F-9971-615D4C1AF926}"/>
              </a:ext>
            </a:extLst>
          </p:cNvPr>
          <p:cNvSpPr txBox="1"/>
          <p:nvPr/>
        </p:nvSpPr>
        <p:spPr>
          <a:xfrm>
            <a:off x="2936146" y="4110605"/>
            <a:ext cx="854298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Node.js </a:t>
            </a:r>
            <a:r>
              <a:rPr lang="ko-KR" altLang="en-US" dirty="0"/>
              <a:t>크롬의 </a:t>
            </a:r>
            <a:r>
              <a:rPr lang="en-US" altLang="ko-KR" dirty="0"/>
              <a:t>v8</a:t>
            </a:r>
            <a:r>
              <a:rPr lang="ko-KR" altLang="en-US" dirty="0"/>
              <a:t>엔진을 이용하여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 err="1"/>
              <a:t>를브라우저뿐만</a:t>
            </a:r>
            <a:r>
              <a:rPr lang="ko-KR" altLang="en-US" dirty="0"/>
              <a:t> 아니라 어디에서도</a:t>
            </a:r>
            <a:endParaRPr lang="en-US" altLang="ko-KR" dirty="0"/>
          </a:p>
          <a:p>
            <a:r>
              <a:rPr lang="ko-KR" altLang="en-US" dirty="0" err="1"/>
              <a:t>사용가능하게</a:t>
            </a:r>
            <a:r>
              <a:rPr lang="ko-KR" altLang="en-US" dirty="0"/>
              <a:t> 만들어준다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Javascript</a:t>
            </a:r>
            <a:r>
              <a:rPr lang="ko-KR" altLang="en-US" dirty="0"/>
              <a:t> 의 실행환경 </a:t>
            </a:r>
            <a:r>
              <a:rPr lang="en-US" altLang="ko-KR" dirty="0"/>
              <a:t>= </a:t>
            </a:r>
            <a:r>
              <a:rPr lang="en-US" altLang="ko-KR" dirty="0" err="1"/>
              <a:t>Javascript’s</a:t>
            </a:r>
            <a:r>
              <a:rPr lang="en-US" altLang="ko-KR" dirty="0"/>
              <a:t> Runtime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React Node.js</a:t>
            </a:r>
            <a:r>
              <a:rPr lang="ko-KR" altLang="en-US" dirty="0"/>
              <a:t> 를 기반으로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341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AEF40F7-2159-4A94-9F19-EE99087B1F81}"/>
              </a:ext>
            </a:extLst>
          </p:cNvPr>
          <p:cNvSpPr txBox="1"/>
          <p:nvPr/>
        </p:nvSpPr>
        <p:spPr>
          <a:xfrm>
            <a:off x="201335" y="914400"/>
            <a:ext cx="8141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Node.js </a:t>
            </a:r>
            <a:r>
              <a:rPr lang="ko-KR" altLang="en-US" dirty="0"/>
              <a:t>에서는 </a:t>
            </a:r>
            <a:r>
              <a:rPr lang="en-US" altLang="ko-KR" dirty="0" err="1"/>
              <a:t>module.exports</a:t>
            </a:r>
            <a:r>
              <a:rPr lang="en-US" altLang="ko-KR" dirty="0"/>
              <a:t> </a:t>
            </a:r>
            <a:r>
              <a:rPr lang="ko-KR" altLang="en-US" dirty="0"/>
              <a:t>이용하여 객체단위로 모듈을 내보낼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require</a:t>
            </a:r>
            <a:r>
              <a:rPr lang="ko-KR" altLang="en-US" dirty="0"/>
              <a:t> 이용하여 모듈을 </a:t>
            </a:r>
            <a:r>
              <a:rPr lang="ko-KR" altLang="en-US" dirty="0" err="1"/>
              <a:t>읽어들일수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C1159F-EE83-412A-9120-641EB950D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81" y="1930689"/>
            <a:ext cx="6965886" cy="44019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3CFB11-BA0F-47E3-99D2-9AA421E9C663}"/>
              </a:ext>
            </a:extLst>
          </p:cNvPr>
          <p:cNvSpPr txBox="1"/>
          <p:nvPr/>
        </p:nvSpPr>
        <p:spPr>
          <a:xfrm>
            <a:off x="7284667" y="2228671"/>
            <a:ext cx="4966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Node.js </a:t>
            </a:r>
            <a:r>
              <a:rPr lang="ko-KR" altLang="en-US" dirty="0"/>
              <a:t>가 기본적으로 제공하는 </a:t>
            </a:r>
            <a:r>
              <a:rPr lang="en-US" altLang="ko-KR" dirty="0"/>
              <a:t>Common JS</a:t>
            </a:r>
            <a:r>
              <a:rPr lang="ko-KR" altLang="en-US" dirty="0"/>
              <a:t> 모듈 시스템</a:t>
            </a:r>
            <a:endParaRPr lang="en-US" altLang="ko-KR" dirty="0"/>
          </a:p>
          <a:p>
            <a:r>
              <a:rPr lang="en-US" altLang="ko-KR" dirty="0" err="1"/>
              <a:t>Module.exports</a:t>
            </a:r>
            <a:endParaRPr lang="en-US" altLang="ko-KR" dirty="0"/>
          </a:p>
          <a:p>
            <a:r>
              <a:rPr lang="en-US" altLang="ko-KR" dirty="0"/>
              <a:t>require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989E0-511A-45C9-8D88-80B43F2CE9F8}"/>
              </a:ext>
            </a:extLst>
          </p:cNvPr>
          <p:cNvSpPr txBox="1"/>
          <p:nvPr/>
        </p:nvSpPr>
        <p:spPr>
          <a:xfrm>
            <a:off x="260059" y="218114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Node.js </a:t>
            </a:r>
            <a:r>
              <a:rPr lang="ko-KR" altLang="en-US" dirty="0"/>
              <a:t>기초</a:t>
            </a:r>
          </a:p>
        </p:txBody>
      </p:sp>
    </p:spTree>
    <p:extLst>
      <p:ext uri="{BB962C8B-B14F-4D97-AF65-F5344CB8AC3E}">
        <p14:creationId xmlns:p14="http://schemas.microsoft.com/office/powerpoint/2010/main" val="295213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4921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Node.js </a:t>
            </a:r>
            <a:r>
              <a:rPr lang="ko-KR" altLang="en-US" dirty="0"/>
              <a:t>패키지 생성 및 외부 패키지 사용하기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D7AD73-9E90-4BCC-BD29-9C8D38385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93" y="980692"/>
            <a:ext cx="5620407" cy="24233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2949DA-237B-447C-879B-529BC89F6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204" y="2672102"/>
            <a:ext cx="3581900" cy="3896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18777B-DA51-4039-A74F-706D55457A56}"/>
              </a:ext>
            </a:extLst>
          </p:cNvPr>
          <p:cNvSpPr txBox="1"/>
          <p:nvPr/>
        </p:nvSpPr>
        <p:spPr>
          <a:xfrm>
            <a:off x="2793534" y="4434185"/>
            <a:ext cx="49343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Package.json</a:t>
            </a:r>
            <a:endParaRPr lang="en-US" altLang="ko-KR" dirty="0"/>
          </a:p>
          <a:p>
            <a:r>
              <a:rPr lang="en-US" altLang="ko-KR" dirty="0"/>
              <a:t>^0.6.2 ^</a:t>
            </a:r>
            <a:r>
              <a:rPr lang="ko-KR" altLang="en-US" dirty="0"/>
              <a:t>의미 </a:t>
            </a:r>
            <a:r>
              <a:rPr lang="en-US" altLang="ko-KR" dirty="0"/>
              <a:t>0.6.2</a:t>
            </a:r>
            <a:r>
              <a:rPr lang="ko-KR" altLang="en-US" dirty="0"/>
              <a:t>버전 이상으로만 설치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Package-</a:t>
            </a:r>
            <a:r>
              <a:rPr lang="en-US" altLang="ko-KR" dirty="0" err="1"/>
              <a:t>lock.json</a:t>
            </a:r>
            <a:endParaRPr lang="en-US" altLang="ko-KR" dirty="0"/>
          </a:p>
          <a:p>
            <a:r>
              <a:rPr lang="ko-KR" altLang="en-US" dirty="0"/>
              <a:t>버전명이 정확히 명시되어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5698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4921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Node.js </a:t>
            </a:r>
            <a:r>
              <a:rPr lang="ko-KR" altLang="en-US" dirty="0"/>
              <a:t>패키지 생성 및 외부 패키지 사용하기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8777B-DA51-4039-A74F-706D55457A56}"/>
              </a:ext>
            </a:extLst>
          </p:cNvPr>
          <p:cNvSpPr txBox="1"/>
          <p:nvPr/>
        </p:nvSpPr>
        <p:spPr>
          <a:xfrm>
            <a:off x="2321681" y="839373"/>
            <a:ext cx="581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Npm</a:t>
            </a:r>
            <a:r>
              <a:rPr lang="ko-KR" altLang="en-US" dirty="0"/>
              <a:t>으로 설치 된 모듈</a:t>
            </a:r>
            <a:r>
              <a:rPr lang="en-US" altLang="ko-KR" dirty="0"/>
              <a:t>(</a:t>
            </a:r>
            <a:r>
              <a:rPr lang="ko-KR" altLang="en-US" dirty="0" err="1"/>
              <a:t>외부모듈</a:t>
            </a:r>
            <a:r>
              <a:rPr lang="en-US" altLang="ko-KR" dirty="0"/>
              <a:t>)</a:t>
            </a:r>
            <a:r>
              <a:rPr lang="ko-KR" altLang="en-US" dirty="0"/>
              <a:t>은 경로명 필요 없음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7482F3-CDD2-4908-A3D2-52A7217B6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229" y="1208705"/>
            <a:ext cx="7821116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74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26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는 왜 </a:t>
            </a:r>
            <a:r>
              <a:rPr lang="ko-KR" altLang="en-US" dirty="0" err="1"/>
              <a:t>필요한걸까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2D198-AC37-4FD7-88F3-8E0F3C47E15D}"/>
              </a:ext>
            </a:extLst>
          </p:cNvPr>
          <p:cNvSpPr txBox="1"/>
          <p:nvPr/>
        </p:nvSpPr>
        <p:spPr>
          <a:xfrm>
            <a:off x="260059" y="1224793"/>
            <a:ext cx="98251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첫번째 이유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문제 발생 사유 </a:t>
            </a:r>
            <a:r>
              <a:rPr lang="en-US" altLang="ko-KR" dirty="0"/>
              <a:t>: </a:t>
            </a:r>
            <a:r>
              <a:rPr lang="ko-KR" altLang="en-US" dirty="0"/>
              <a:t>중복 코드 작성</a:t>
            </a:r>
            <a:r>
              <a:rPr lang="en-US" altLang="ko-KR" dirty="0"/>
              <a:t>(</a:t>
            </a:r>
            <a:r>
              <a:rPr lang="ko-KR" altLang="en-US" dirty="0" err="1"/>
              <a:t>산탄총</a:t>
            </a:r>
            <a:r>
              <a:rPr lang="ko-KR" altLang="en-US" dirty="0"/>
              <a:t> 수술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해결 공통적으로 사용되는 부분 또는 재사용되는 부분을 컴포넌트화 하여 유지보수 용이하다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</a:t>
            </a:r>
            <a:r>
              <a:rPr lang="ko-KR" altLang="en-US" dirty="0"/>
              <a:t>는 </a:t>
            </a:r>
            <a:r>
              <a:rPr lang="en-US" altLang="ko-KR" dirty="0"/>
              <a:t>Component </a:t>
            </a:r>
            <a:r>
              <a:rPr lang="ko-KR" altLang="en-US" dirty="0"/>
              <a:t>기반의 </a:t>
            </a:r>
            <a:r>
              <a:rPr lang="en-US" altLang="ko-KR" dirty="0"/>
              <a:t>UI 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r>
              <a:rPr lang="ko-KR" altLang="en-US" dirty="0"/>
              <a:t>모든 </a:t>
            </a:r>
            <a:r>
              <a:rPr lang="en-US" altLang="ko-KR" dirty="0"/>
              <a:t>HTML</a:t>
            </a:r>
            <a:r>
              <a:rPr lang="ko-KR" altLang="en-US" dirty="0"/>
              <a:t>요소들을 컴포넌트화 시켜 재사용 가능하다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F57F6F-1233-48F0-B1E1-B8B4F844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743" y="3878882"/>
            <a:ext cx="5871923" cy="233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26E314-B026-4A48-9B7A-6CA8A7ADBA78}"/>
              </a:ext>
            </a:extLst>
          </p:cNvPr>
          <p:cNvSpPr txBox="1"/>
          <p:nvPr/>
        </p:nvSpPr>
        <p:spPr>
          <a:xfrm>
            <a:off x="260059" y="218114"/>
            <a:ext cx="26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는 왜 </a:t>
            </a:r>
            <a:r>
              <a:rPr lang="ko-KR" altLang="en-US" dirty="0" err="1"/>
              <a:t>필요한걸까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2D198-AC37-4FD7-88F3-8E0F3C47E15D}"/>
              </a:ext>
            </a:extLst>
          </p:cNvPr>
          <p:cNvSpPr txBox="1"/>
          <p:nvPr/>
        </p:nvSpPr>
        <p:spPr>
          <a:xfrm>
            <a:off x="260059" y="1224793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두번째 이유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798C13-DDFB-40CA-9B91-653F5A53E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969" y="2038117"/>
            <a:ext cx="8272062" cy="39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42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534</Words>
  <Application>Microsoft Office PowerPoint</Application>
  <PresentationFormat>와이드스크린</PresentationFormat>
  <Paragraphs>95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성만</dc:creator>
  <cp:lastModifiedBy>조 성만</cp:lastModifiedBy>
  <cp:revision>143</cp:revision>
  <dcterms:created xsi:type="dcterms:W3CDTF">2024-06-10T05:20:23Z</dcterms:created>
  <dcterms:modified xsi:type="dcterms:W3CDTF">2024-06-10T09:59:15Z</dcterms:modified>
</cp:coreProperties>
</file>